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1464" y="-19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39ADA2-C116-250C-41D6-24013703A5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3FF5A7-77A1-C89E-A6D1-1A1BB9C14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55E65-6690-40CA-F2CA-06ED5C2C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5D2DF0-A80C-8014-4FA7-582409DEF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388BB0-DBF0-7C03-1B02-A1D34346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9890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EBC56-70EF-6188-D1BE-C1A014094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2EBFE75-D366-9E04-5F97-5C1813508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72C86B-64EE-B232-4914-9217F2116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CE008D-3454-75B9-4AF3-997C5D712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FA1B5F7-1C5A-F61F-2DEB-04D53E393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220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99E5BBD-9C30-B846-B250-0C9804688E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C52532D-1929-2E23-5315-5EACC782B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5C22A9-CC2C-8D5D-92FC-287DD5DE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FBDF128-BB81-897B-2B64-7842A2F2F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740A7A-4DBA-6866-A60B-5E75A5F4E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846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5FDD97-F479-5945-AE51-190020119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0FAD0F-2F1A-0F92-C61D-22601839F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7969F1-737E-42DE-ACA0-3FEFDD0C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CC01D6-0D99-DF33-05E4-334F41D34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8F427B-BB25-BDA2-5B4C-C11C3DC19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4957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E355BB-E8CD-A2F9-C83E-FE8C5ECD6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FDB75D-98E7-2BDC-13B1-9990CBC7E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059C28-3BE0-2203-C71F-A6C7511B3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FA2B5E2-DEF1-7DEF-F181-F5717189F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A66F62-A34F-7324-9453-80DD08031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1179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5EE77-E0C6-45C0-5E3A-87BF6C2AB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535692-315D-0099-E5B9-995E7ADC24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A2F8D82-985F-B72B-9134-7A202BEBE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70F1F4-63D4-0C8C-069F-885F87579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CF0481E-0785-1B47-BD5A-34E1A1449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3494487-7D79-445B-A6DC-9A86AB475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6280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14A7C-95D8-5C37-0180-79A671EA8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5FF2598-3B56-73EF-AD95-EF032DF40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8A230A6-FBCA-D2C7-485D-7B9E2946A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ACC2BA3-9AAF-8C63-BE0E-C54F270146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DA0D0B1-206B-214C-B78B-6A51E2845C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CDEE1FA-FFB7-283E-FC7F-1B5F6B697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568A635-72E5-4D83-F76D-CE69AA5A3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AE959A3-E092-D32D-C3C6-F58406F6C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13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75217B-161B-9E7E-AEA5-EBF357B53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D48803A-F028-8F36-BE4A-4A82A3929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C5FEB05-2B2D-60F6-4DC6-B52A30AC4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6077B60-AF75-68D3-456A-442E89AF7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688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5D5CF76-9719-06D0-5B8C-8161157C9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D49C94A-8F1F-A0EA-351D-4C52372D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C0A8D44-2431-D2E1-EC8D-323367F8C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642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7157C-4A8A-538D-D61A-CADF77F7C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7D7C64-A6DD-3C1E-EAC0-0E9C8C0FE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EB558AF-A4C6-38C6-C1A0-68FF0FE668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B1B7C5B-8D9B-B553-88F9-1ACBE1BEB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CCBB95-2815-B855-4435-025E4E678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E368367-929F-3458-3374-D73C35E80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297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DA55E4-6643-BC6B-0631-39159A9E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2432552-0A8C-404E-60C8-AC9B619084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CC2468C-ADCF-E28E-6A36-598689BE72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CED1D2F-C00D-C261-E1DE-F78F8E21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6E53F25-EFA9-37C8-B057-7538AA35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3EA8DC-AD39-4A69-97C4-7B1FC2101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305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1C7D48E-6301-8B43-78AE-905CDA8E5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3047EFA-2F2E-B022-0DCE-04949F5C5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B3FB21-BB89-047B-D636-29B6134A67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FC6CF5-9CA9-4817-B429-7083CBA97C71}" type="datetimeFigureOut">
              <a:rPr lang="nl-NL" smtClean="0"/>
              <a:t>29-8-2026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59D9AD-00B1-76B0-7477-910FB95404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540AC15-E19B-109D-8C0E-BD29EDFED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FD4508-1214-494A-89D8-D209E90E2D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2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55BAF9C-D0B4-1921-B7CC-C54C4DA6A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F86A01D-1095-115C-D513-D6619E48F840}"/>
              </a:ext>
            </a:extLst>
          </p:cNvPr>
          <p:cNvSpPr txBox="1"/>
          <p:nvPr/>
        </p:nvSpPr>
        <p:spPr>
          <a:xfrm>
            <a:off x="2580590" y="322729"/>
            <a:ext cx="6957442" cy="1674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spcAft>
                <a:spcPts val="600"/>
              </a:spcAft>
              <a:buNone/>
            </a:pPr>
            <a:r>
              <a:rPr lang="nl-NL" sz="2000" b="1" kern="1400" dirty="0">
                <a:ln>
                  <a:noFill/>
                </a:ln>
                <a:solidFill>
                  <a:srgbClr val="FFFF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Gedicht van de week</a:t>
            </a:r>
            <a:endParaRPr lang="nl-NL" sz="2000" kern="1400" dirty="0">
              <a:ln>
                <a:noFill/>
              </a:ln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indent="0" algn="ctr">
              <a:spcAft>
                <a:spcPts val="800"/>
              </a:spcAft>
              <a:buNone/>
            </a:pPr>
            <a:r>
              <a:rPr lang="nl-NL" sz="2000" b="1" kern="1400" dirty="0">
                <a:ln>
                  <a:noFill/>
                </a:ln>
                <a:solidFill>
                  <a:srgbClr val="FFFF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Groene Tuinkerk zondag  29 augustus 2026</a:t>
            </a:r>
            <a:endParaRPr lang="nl-NL" sz="2000" kern="1400" dirty="0">
              <a:ln>
                <a:noFill/>
              </a:ln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nl-NL" sz="2000" b="1" kern="1400" dirty="0">
                <a:ln>
                  <a:noFill/>
                </a:ln>
                <a:solidFill>
                  <a:srgbClr val="FFFF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Gebed: Een nieuw seizoen</a:t>
            </a:r>
            <a:endParaRPr lang="nl-NL" sz="2000" kern="1400" dirty="0">
              <a:ln>
                <a:noFill/>
              </a:ln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nl-NL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C93663F-AD77-68CF-9C97-AB040459C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5390" y="2570539"/>
            <a:ext cx="3161219" cy="2458148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1C169811-F6BC-66BD-8170-10B99BE50B18}"/>
              </a:ext>
            </a:extLst>
          </p:cNvPr>
          <p:cNvSpPr txBox="1"/>
          <p:nvPr/>
        </p:nvSpPr>
        <p:spPr>
          <a:xfrm>
            <a:off x="7676609" y="1624548"/>
            <a:ext cx="430393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dan krijg je zin in ’t nieuwe jaar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en start je met vertrouwen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dat is alvast een goed begin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om verder op te bouwen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en als je bang bent op een dag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deel die beren en die spoken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samen kun je ze verslaan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samen maak je nieuwe dromen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om weer op weg te gaan </a:t>
            </a:r>
            <a:endParaRPr lang="nl-NL" sz="2000" b="1" dirty="0">
              <a:solidFill>
                <a:schemeClr val="bg1"/>
              </a:solidFill>
              <a:latin typeface="ABeeZee" panose="02000000000000000000" pitchFamily="50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9733DE3-EA80-D08F-E064-A198C736EE2B}"/>
              </a:ext>
            </a:extLst>
          </p:cNvPr>
          <p:cNvSpPr txBox="1"/>
          <p:nvPr/>
        </p:nvSpPr>
        <p:spPr>
          <a:xfrm>
            <a:off x="366547" y="1639434"/>
            <a:ext cx="469092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als je op de drempel staat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van een nieuw seizoen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niet weet wat morgen brengen zal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en wat je zult gaan doen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dan zie je soms van verre al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spoken, leeuwen, beren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dingen waar je bang voor bent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die je stemming donker kleuren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maar je kunt ook vrolijk dromen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bloemen, zon en vrienden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dingen die gelukkig maken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die je graag zou willen vinden 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  <a:t> </a:t>
            </a:r>
            <a:br>
              <a:rPr lang="nl-NL" sz="2000" b="1" i="1" dirty="0">
                <a:solidFill>
                  <a:schemeClr val="bg1"/>
                </a:solidFill>
                <a:latin typeface="ABeeZee" panose="02000000000000000000" pitchFamily="50" charset="0"/>
              </a:rPr>
            </a:br>
            <a:endParaRPr lang="nl-NL" sz="2000" b="1" dirty="0">
              <a:solidFill>
                <a:schemeClr val="bg1"/>
              </a:solidFill>
              <a:effectLst/>
              <a:latin typeface="ABeeZee" panose="02000000000000000000" pitchFamily="50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2512431-BBF6-9715-E1F7-4826BA59E670}"/>
              </a:ext>
            </a:extLst>
          </p:cNvPr>
          <p:cNvSpPr txBox="1"/>
          <p:nvPr/>
        </p:nvSpPr>
        <p:spPr>
          <a:xfrm>
            <a:off x="8770023" y="5233452"/>
            <a:ext cx="25202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b="1" i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(door Irene van der Meulen</a:t>
            </a:r>
            <a:r>
              <a:rPr lang="nl-NL" sz="1400" i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) </a:t>
            </a:r>
            <a:endParaRPr lang="nl-NL" sz="1400" dirty="0">
              <a:solidFill>
                <a:srgbClr val="FFFF00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D8DC1AA-7746-FA9D-5BAC-1444EE08E42D}"/>
              </a:ext>
            </a:extLst>
          </p:cNvPr>
          <p:cNvSpPr txBox="1"/>
          <p:nvPr/>
        </p:nvSpPr>
        <p:spPr>
          <a:xfrm>
            <a:off x="8727995" y="5986072"/>
            <a:ext cx="2400300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nl-NL" sz="1800" b="1" kern="1400" dirty="0">
                <a:ln>
                  <a:noFill/>
                </a:ln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Nieuwsbrief PETRUS©</a:t>
            </a:r>
            <a:endParaRPr lang="nl-NL" sz="10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nl-NL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7553226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177</Words>
  <Application>Microsoft Office PowerPoint</Application>
  <PresentationFormat>Breedbeeld</PresentationFormat>
  <Paragraphs>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8" baseType="lpstr">
      <vt:lpstr>ABeeZee</vt:lpstr>
      <vt:lpstr>Aptos</vt:lpstr>
      <vt:lpstr>Aptos Display</vt:lpstr>
      <vt:lpstr>Arial</vt:lpstr>
      <vt:lpstr>Calibri</vt:lpstr>
      <vt:lpstr>Segoe UI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p. van rikxoort</dc:creator>
  <cp:lastModifiedBy>p. van rikxoort</cp:lastModifiedBy>
  <cp:revision>2</cp:revision>
  <dcterms:created xsi:type="dcterms:W3CDTF">2026-08-15T09:12:02Z</dcterms:created>
  <dcterms:modified xsi:type="dcterms:W3CDTF">2026-08-29T08:41:16Z</dcterms:modified>
</cp:coreProperties>
</file>